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6" r:id="rId6"/>
    <p:sldId id="260" r:id="rId7"/>
    <p:sldId id="263" r:id="rId8"/>
    <p:sldId id="264" r:id="rId9"/>
    <p:sldId id="265" r:id="rId10"/>
    <p:sldId id="261" r:id="rId11"/>
  </p:sldIdLst>
  <p:sldSz cx="18288000" cy="10287000"/>
  <p:notesSz cx="6858000" cy="9144000"/>
  <p:embeddedFontLst>
    <p:embeddedFont>
      <p:font typeface="Arimo" panose="020B0604020202020204" charset="0"/>
      <p:regular r:id="rId13"/>
    </p:embeddedFont>
    <p:embeddedFont>
      <p:font typeface="Rustic Printed" panose="020B0604020202020204" charset="0"/>
      <p:regular r:id="rId14"/>
    </p:embeddedFont>
    <p:embeddedFont>
      <p:font typeface="Sen" panose="020B0604020202020204" charset="0"/>
      <p:regular r:id="rId15"/>
      <p:bold r:id="rId1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03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46" d="100"/>
          <a:sy n="46" d="100"/>
        </p:scale>
        <p:origin x="540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-35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8D506C-250F-4CD7-8F31-D8453114F50C}" type="datetimeFigureOut">
              <a:rPr lang="en-IN" smtClean="0"/>
              <a:t>06-08-2024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220F9-3C50-4281-8B9C-9317FF06DA3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89101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3220F9-3C50-4281-8B9C-9317FF06DA3F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1897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2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5400000" flipH="1" flipV="1">
            <a:off x="11609367" y="3608367"/>
            <a:ext cx="8019678" cy="5337592"/>
          </a:xfrm>
          <a:custGeom>
            <a:avLst/>
            <a:gdLst/>
            <a:ahLst/>
            <a:cxnLst/>
            <a:rect l="l" t="t" r="r" b="b"/>
            <a:pathLst>
              <a:path w="9057545" h="7377782">
                <a:moveTo>
                  <a:pt x="9057545" y="7377782"/>
                </a:moveTo>
                <a:lnTo>
                  <a:pt x="0" y="7377782"/>
                </a:lnTo>
                <a:lnTo>
                  <a:pt x="0" y="0"/>
                </a:lnTo>
                <a:lnTo>
                  <a:pt x="9057545" y="0"/>
                </a:lnTo>
                <a:lnTo>
                  <a:pt x="9057545" y="7377782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-12942" t="1" b="-38224"/>
            </a:stretch>
          </a:blipFill>
        </p:spPr>
        <p:txBody>
          <a:bodyPr/>
          <a:lstStyle/>
          <a:p>
            <a:endParaRPr lang="en-IN"/>
          </a:p>
        </p:txBody>
      </p:sp>
      <p:sp>
        <p:nvSpPr>
          <p:cNvPr id="3" name="AutoShape 3"/>
          <p:cNvSpPr/>
          <p:nvPr/>
        </p:nvSpPr>
        <p:spPr>
          <a:xfrm>
            <a:off x="6429501" y="6810383"/>
            <a:ext cx="5428998" cy="0"/>
          </a:xfrm>
          <a:prstGeom prst="line">
            <a:avLst/>
          </a:prstGeom>
          <a:ln w="28575" cap="flat">
            <a:solidFill>
              <a:srgbClr val="000000"/>
            </a:solidFill>
            <a:prstDash val="solid"/>
            <a:headEnd type="oval" w="lg" len="lg"/>
            <a:tailEnd type="oval" w="lg" len="lg"/>
          </a:ln>
        </p:spPr>
        <p:txBody>
          <a:bodyPr/>
          <a:lstStyle/>
          <a:p>
            <a:endParaRPr lang="en-IN"/>
          </a:p>
        </p:txBody>
      </p:sp>
      <p:sp>
        <p:nvSpPr>
          <p:cNvPr id="4" name="Freeform 4"/>
          <p:cNvSpPr/>
          <p:nvPr/>
        </p:nvSpPr>
        <p:spPr>
          <a:xfrm flipH="1" flipV="1">
            <a:off x="0" y="0"/>
            <a:ext cx="3307225" cy="3307225"/>
          </a:xfrm>
          <a:custGeom>
            <a:avLst/>
            <a:gdLst/>
            <a:ahLst/>
            <a:cxnLst/>
            <a:rect l="l" t="t" r="r" b="b"/>
            <a:pathLst>
              <a:path w="3307225" h="3307225">
                <a:moveTo>
                  <a:pt x="3307225" y="3307225"/>
                </a:moveTo>
                <a:lnTo>
                  <a:pt x="0" y="3307225"/>
                </a:lnTo>
                <a:lnTo>
                  <a:pt x="0" y="0"/>
                </a:lnTo>
                <a:lnTo>
                  <a:pt x="3307225" y="0"/>
                </a:lnTo>
                <a:lnTo>
                  <a:pt x="3307225" y="3307225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N"/>
          </a:p>
        </p:txBody>
      </p:sp>
      <p:sp>
        <p:nvSpPr>
          <p:cNvPr id="5" name="Freeform 5"/>
          <p:cNvSpPr/>
          <p:nvPr/>
        </p:nvSpPr>
        <p:spPr>
          <a:xfrm flipH="1">
            <a:off x="144211" y="6979775"/>
            <a:ext cx="3307225" cy="3307225"/>
          </a:xfrm>
          <a:custGeom>
            <a:avLst/>
            <a:gdLst/>
            <a:ahLst/>
            <a:cxnLst/>
            <a:rect l="l" t="t" r="r" b="b"/>
            <a:pathLst>
              <a:path w="3307225" h="3307225">
                <a:moveTo>
                  <a:pt x="3307224" y="0"/>
                </a:moveTo>
                <a:lnTo>
                  <a:pt x="0" y="0"/>
                </a:lnTo>
                <a:lnTo>
                  <a:pt x="0" y="3307225"/>
                </a:lnTo>
                <a:lnTo>
                  <a:pt x="3307224" y="3307225"/>
                </a:lnTo>
                <a:lnTo>
                  <a:pt x="3307224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N"/>
          </a:p>
        </p:txBody>
      </p:sp>
      <p:sp>
        <p:nvSpPr>
          <p:cNvPr id="6" name="Freeform 6"/>
          <p:cNvSpPr/>
          <p:nvPr/>
        </p:nvSpPr>
        <p:spPr>
          <a:xfrm>
            <a:off x="11666897" y="1028700"/>
            <a:ext cx="4756087" cy="1293073"/>
          </a:xfrm>
          <a:custGeom>
            <a:avLst/>
            <a:gdLst/>
            <a:ahLst/>
            <a:cxnLst/>
            <a:rect l="l" t="t" r="r" b="b"/>
            <a:pathLst>
              <a:path w="4756087" h="1293073">
                <a:moveTo>
                  <a:pt x="0" y="0"/>
                </a:moveTo>
                <a:lnTo>
                  <a:pt x="4756087" y="0"/>
                </a:lnTo>
                <a:lnTo>
                  <a:pt x="4756087" y="1293073"/>
                </a:lnTo>
                <a:lnTo>
                  <a:pt x="0" y="1293073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 t="-135281" b="-132531"/>
            </a:stretch>
          </a:blipFill>
        </p:spPr>
        <p:txBody>
          <a:bodyPr/>
          <a:lstStyle/>
          <a:p>
            <a:endParaRPr lang="en-IN"/>
          </a:p>
        </p:txBody>
      </p:sp>
      <p:sp>
        <p:nvSpPr>
          <p:cNvPr id="7" name="Freeform 7"/>
          <p:cNvSpPr/>
          <p:nvPr/>
        </p:nvSpPr>
        <p:spPr>
          <a:xfrm>
            <a:off x="1653612" y="1028700"/>
            <a:ext cx="3087808" cy="1169407"/>
          </a:xfrm>
          <a:custGeom>
            <a:avLst/>
            <a:gdLst/>
            <a:ahLst/>
            <a:cxnLst/>
            <a:rect l="l" t="t" r="r" b="b"/>
            <a:pathLst>
              <a:path w="3087808" h="1169407">
                <a:moveTo>
                  <a:pt x="0" y="0"/>
                </a:moveTo>
                <a:lnTo>
                  <a:pt x="3087808" y="0"/>
                </a:lnTo>
                <a:lnTo>
                  <a:pt x="3087808" y="1169407"/>
                </a:lnTo>
                <a:lnTo>
                  <a:pt x="0" y="1169407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 t="-78975" b="-85074"/>
            </a:stretch>
          </a:blipFill>
        </p:spPr>
        <p:txBody>
          <a:bodyPr/>
          <a:lstStyle/>
          <a:p>
            <a:endParaRPr lang="en-IN"/>
          </a:p>
        </p:txBody>
      </p:sp>
      <p:sp>
        <p:nvSpPr>
          <p:cNvPr id="8" name="Freeform 8"/>
          <p:cNvSpPr/>
          <p:nvPr/>
        </p:nvSpPr>
        <p:spPr>
          <a:xfrm>
            <a:off x="15722501" y="826957"/>
            <a:ext cx="2224481" cy="1572894"/>
          </a:xfrm>
          <a:custGeom>
            <a:avLst/>
            <a:gdLst/>
            <a:ahLst/>
            <a:cxnLst/>
            <a:rect l="l" t="t" r="r" b="b"/>
            <a:pathLst>
              <a:path w="2224481" h="1572894">
                <a:moveTo>
                  <a:pt x="0" y="0"/>
                </a:moveTo>
                <a:lnTo>
                  <a:pt x="2224481" y="0"/>
                </a:lnTo>
                <a:lnTo>
                  <a:pt x="2224481" y="1572893"/>
                </a:lnTo>
                <a:lnTo>
                  <a:pt x="0" y="1572893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/>
            </a:stretch>
          </a:blipFill>
        </p:spPr>
        <p:txBody>
          <a:bodyPr/>
          <a:lstStyle/>
          <a:p>
            <a:endParaRPr lang="en-IN"/>
          </a:p>
        </p:txBody>
      </p:sp>
      <p:sp>
        <p:nvSpPr>
          <p:cNvPr id="9" name="TextBox 9"/>
          <p:cNvSpPr txBox="1"/>
          <p:nvPr/>
        </p:nvSpPr>
        <p:spPr>
          <a:xfrm>
            <a:off x="4895302" y="6293140"/>
            <a:ext cx="8497396" cy="41036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171"/>
              </a:lnSpc>
            </a:pPr>
            <a:r>
              <a:rPr lang="en-US" sz="2800" spc="588" dirty="0">
                <a:solidFill>
                  <a:srgbClr val="000000"/>
                </a:solidFill>
                <a:latin typeface="Avenir LT Std 65 Medium" panose="020B0803020203020204" pitchFamily="34" charset="0"/>
              </a:rPr>
              <a:t>EXECUTION PHASE 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4895302" y="6917258"/>
            <a:ext cx="8497396" cy="41036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171"/>
              </a:lnSpc>
            </a:pPr>
            <a:r>
              <a:rPr lang="en-US" sz="2265" spc="588" dirty="0">
                <a:solidFill>
                  <a:srgbClr val="000000"/>
                </a:solidFill>
                <a:latin typeface="Arimo"/>
              </a:rPr>
              <a:t> </a:t>
            </a:r>
            <a:r>
              <a:rPr lang="en-US" sz="2800" spc="588" dirty="0">
                <a:solidFill>
                  <a:srgbClr val="000000"/>
                </a:solidFill>
                <a:latin typeface="Avenir LT Std 65 Medium" panose="020B0803020203020204" pitchFamily="34" charset="0"/>
              </a:rPr>
              <a:t>PRESENTATION</a:t>
            </a:r>
            <a:r>
              <a:rPr lang="en-US" sz="2265" spc="588" dirty="0">
                <a:solidFill>
                  <a:srgbClr val="000000"/>
                </a:solidFill>
                <a:latin typeface="Arimo"/>
              </a:rPr>
              <a:t> 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9E10D72-B051-5DDC-91E2-D8FBD8E8DFE9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4" t="32801" b="31077"/>
          <a:stretch/>
        </p:blipFill>
        <p:spPr>
          <a:xfrm>
            <a:off x="3554518" y="3570788"/>
            <a:ext cx="11178964" cy="266700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5400000" flipH="1" flipV="1">
            <a:off x="10361268" y="2360267"/>
            <a:ext cx="9623989" cy="6229476"/>
          </a:xfrm>
          <a:custGeom>
            <a:avLst/>
            <a:gdLst/>
            <a:ahLst/>
            <a:cxnLst/>
            <a:rect l="l" t="t" r="r" b="b"/>
            <a:pathLst>
              <a:path w="10716308" h="8728920">
                <a:moveTo>
                  <a:pt x="10716309" y="8728920"/>
                </a:moveTo>
                <a:lnTo>
                  <a:pt x="0" y="8728920"/>
                </a:lnTo>
                <a:lnTo>
                  <a:pt x="0" y="0"/>
                </a:lnTo>
                <a:lnTo>
                  <a:pt x="10716309" y="0"/>
                </a:lnTo>
                <a:lnTo>
                  <a:pt x="10716309" y="872892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-11350" t="-1" b="-40122"/>
            </a:stretch>
          </a:blipFill>
        </p:spPr>
        <p:txBody>
          <a:bodyPr/>
          <a:lstStyle/>
          <a:p>
            <a:endParaRPr lang="en-IN"/>
          </a:p>
        </p:txBody>
      </p:sp>
      <p:sp>
        <p:nvSpPr>
          <p:cNvPr id="4" name="Freeform 4"/>
          <p:cNvSpPr/>
          <p:nvPr/>
        </p:nvSpPr>
        <p:spPr>
          <a:xfrm flipH="1" flipV="1">
            <a:off x="0" y="0"/>
            <a:ext cx="3307225" cy="3307225"/>
          </a:xfrm>
          <a:custGeom>
            <a:avLst/>
            <a:gdLst/>
            <a:ahLst/>
            <a:cxnLst/>
            <a:rect l="l" t="t" r="r" b="b"/>
            <a:pathLst>
              <a:path w="3307225" h="3307225">
                <a:moveTo>
                  <a:pt x="3307225" y="3307225"/>
                </a:moveTo>
                <a:lnTo>
                  <a:pt x="0" y="3307225"/>
                </a:lnTo>
                <a:lnTo>
                  <a:pt x="0" y="0"/>
                </a:lnTo>
                <a:lnTo>
                  <a:pt x="3307225" y="0"/>
                </a:lnTo>
                <a:lnTo>
                  <a:pt x="3307225" y="3307225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N"/>
          </a:p>
        </p:txBody>
      </p:sp>
      <p:sp>
        <p:nvSpPr>
          <p:cNvPr id="5" name="Freeform 5"/>
          <p:cNvSpPr/>
          <p:nvPr/>
        </p:nvSpPr>
        <p:spPr>
          <a:xfrm flipH="1">
            <a:off x="144211" y="6979775"/>
            <a:ext cx="3307225" cy="3307225"/>
          </a:xfrm>
          <a:custGeom>
            <a:avLst/>
            <a:gdLst/>
            <a:ahLst/>
            <a:cxnLst/>
            <a:rect l="l" t="t" r="r" b="b"/>
            <a:pathLst>
              <a:path w="3307225" h="3307225">
                <a:moveTo>
                  <a:pt x="3307224" y="0"/>
                </a:moveTo>
                <a:lnTo>
                  <a:pt x="0" y="0"/>
                </a:lnTo>
                <a:lnTo>
                  <a:pt x="0" y="3307225"/>
                </a:lnTo>
                <a:lnTo>
                  <a:pt x="3307224" y="3307225"/>
                </a:lnTo>
                <a:lnTo>
                  <a:pt x="3307224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IN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1DA2A1-D227-7CAE-F905-4AB416771935}"/>
              </a:ext>
            </a:extLst>
          </p:cNvPr>
          <p:cNvSpPr txBox="1"/>
          <p:nvPr/>
        </p:nvSpPr>
        <p:spPr>
          <a:xfrm>
            <a:off x="3422128" y="3973949"/>
            <a:ext cx="11633898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600" b="1" dirty="0">
                <a:latin typeface="Avenir LT Std 65 Medium" panose="020B0803020203020204" pitchFamily="34" charset="0"/>
              </a:rPr>
              <a:t>Thank You!</a:t>
            </a:r>
            <a:endParaRPr lang="en-IN" sz="14600" b="1" dirty="0">
              <a:latin typeface="Avenir LT Std 65 Medium" panose="020B0803020203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8534400" y="504529"/>
            <a:ext cx="8693528" cy="142295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12630"/>
              </a:lnSpc>
            </a:pPr>
            <a:r>
              <a:rPr lang="en-US" sz="6600" b="1" dirty="0">
                <a:solidFill>
                  <a:srgbClr val="27503E"/>
                </a:solidFill>
                <a:latin typeface="Avenir LT Std 65 Medium" panose="020B0803020203020204" pitchFamily="34" charset="0"/>
              </a:rPr>
              <a:t>INTRODUCTION</a:t>
            </a:r>
          </a:p>
        </p:txBody>
      </p:sp>
      <p:grpSp>
        <p:nvGrpSpPr>
          <p:cNvPr id="3" name="Group 3"/>
          <p:cNvGrpSpPr/>
          <p:nvPr/>
        </p:nvGrpSpPr>
        <p:grpSpPr>
          <a:xfrm>
            <a:off x="-1" y="896296"/>
            <a:ext cx="10363201" cy="685908"/>
            <a:chOff x="0" y="0"/>
            <a:chExt cx="4208091" cy="180651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208090" cy="180651"/>
            </a:xfrm>
            <a:custGeom>
              <a:avLst/>
              <a:gdLst/>
              <a:ahLst/>
              <a:cxnLst/>
              <a:rect l="l" t="t" r="r" b="b"/>
              <a:pathLst>
                <a:path w="4208090" h="180651">
                  <a:moveTo>
                    <a:pt x="0" y="0"/>
                  </a:moveTo>
                  <a:lnTo>
                    <a:pt x="4208090" y="0"/>
                  </a:lnTo>
                  <a:lnTo>
                    <a:pt x="4208090" y="180651"/>
                  </a:lnTo>
                  <a:lnTo>
                    <a:pt x="0" y="180651"/>
                  </a:lnTo>
                  <a:lnTo>
                    <a:pt x="0" y="0"/>
                  </a:lnTo>
                </a:path>
              </a:pathLst>
            </a:custGeom>
            <a:solidFill>
              <a:srgbClr val="338461"/>
            </a:solidFill>
          </p:spPr>
          <p:txBody>
            <a:bodyPr/>
            <a:lstStyle/>
            <a:p>
              <a:endParaRPr lang="en-IN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0" y="-1"/>
            <a:ext cx="15835506" cy="553725"/>
            <a:chOff x="0" y="0"/>
            <a:chExt cx="4905707" cy="233500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4905707" cy="233500"/>
            </a:xfrm>
            <a:custGeom>
              <a:avLst/>
              <a:gdLst/>
              <a:ahLst/>
              <a:cxnLst/>
              <a:rect l="l" t="t" r="r" b="b"/>
              <a:pathLst>
                <a:path w="4905707" h="233500">
                  <a:moveTo>
                    <a:pt x="0" y="0"/>
                  </a:moveTo>
                  <a:lnTo>
                    <a:pt x="4905707" y="0"/>
                  </a:lnTo>
                  <a:lnTo>
                    <a:pt x="4905707" y="233500"/>
                  </a:lnTo>
                  <a:lnTo>
                    <a:pt x="0" y="233500"/>
                  </a:lnTo>
                  <a:lnTo>
                    <a:pt x="0" y="0"/>
                  </a:lnTo>
                </a:path>
              </a:pathLst>
            </a:custGeom>
            <a:solidFill>
              <a:srgbClr val="338461"/>
            </a:solidFill>
          </p:spPr>
          <p:txBody>
            <a:bodyPr/>
            <a:lstStyle/>
            <a:p>
              <a:endParaRPr lang="en-IN"/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-2" y="8915346"/>
            <a:ext cx="6281005" cy="342954"/>
            <a:chOff x="0" y="0"/>
            <a:chExt cx="4208091" cy="90325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4208090" cy="90325"/>
            </a:xfrm>
            <a:custGeom>
              <a:avLst/>
              <a:gdLst/>
              <a:ahLst/>
              <a:cxnLst/>
              <a:rect l="l" t="t" r="r" b="b"/>
              <a:pathLst>
                <a:path w="4208090" h="90325">
                  <a:moveTo>
                    <a:pt x="0" y="0"/>
                  </a:moveTo>
                  <a:lnTo>
                    <a:pt x="4208090" y="0"/>
                  </a:lnTo>
                  <a:lnTo>
                    <a:pt x="4208090" y="90325"/>
                  </a:lnTo>
                  <a:lnTo>
                    <a:pt x="0" y="90325"/>
                  </a:lnTo>
                  <a:lnTo>
                    <a:pt x="0" y="0"/>
                  </a:lnTo>
                </a:path>
              </a:pathLst>
            </a:custGeom>
            <a:solidFill>
              <a:srgbClr val="338461"/>
            </a:solidFill>
          </p:spPr>
          <p:txBody>
            <a:bodyPr/>
            <a:lstStyle/>
            <a:p>
              <a:endParaRPr lang="en-IN"/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4" name="Freeform 14"/>
          <p:cNvSpPr/>
          <p:nvPr/>
        </p:nvSpPr>
        <p:spPr>
          <a:xfrm rot="-5400000">
            <a:off x="14371257" y="6370256"/>
            <a:ext cx="5030226" cy="2803261"/>
          </a:xfrm>
          <a:custGeom>
            <a:avLst/>
            <a:gdLst/>
            <a:ahLst/>
            <a:cxnLst/>
            <a:rect l="l" t="t" r="r" b="b"/>
            <a:pathLst>
              <a:path w="5365378" h="4370344">
                <a:moveTo>
                  <a:pt x="0" y="0"/>
                </a:moveTo>
                <a:lnTo>
                  <a:pt x="5365378" y="0"/>
                </a:lnTo>
                <a:lnTo>
                  <a:pt x="5365378" y="4370344"/>
                </a:lnTo>
                <a:lnTo>
                  <a:pt x="0" y="437034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-6663" b="-55902"/>
            </a:stretch>
          </a:blipFill>
        </p:spPr>
        <p:txBody>
          <a:bodyPr/>
          <a:lstStyle/>
          <a:p>
            <a:endParaRPr lang="en-IN"/>
          </a:p>
        </p:txBody>
      </p:sp>
      <p:sp>
        <p:nvSpPr>
          <p:cNvPr id="15" name="TextBox 13">
            <a:extLst>
              <a:ext uri="{FF2B5EF4-FFF2-40B4-BE49-F238E27FC236}">
                <a16:creationId xmlns:a16="http://schemas.microsoft.com/office/drawing/2014/main" id="{999E5161-03F4-B0F6-AB86-DF2F771686F4}"/>
              </a:ext>
            </a:extLst>
          </p:cNvPr>
          <p:cNvSpPr txBox="1"/>
          <p:nvPr/>
        </p:nvSpPr>
        <p:spPr>
          <a:xfrm>
            <a:off x="642794" y="2277160"/>
            <a:ext cx="4686300" cy="7582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6323"/>
              </a:lnSpc>
            </a:pPr>
            <a:r>
              <a:rPr lang="en-US" sz="4400" dirty="0">
                <a:solidFill>
                  <a:srgbClr val="27503E"/>
                </a:solidFill>
                <a:latin typeface="Avenir LT Std 65 Medium" panose="020B0803020203020204" pitchFamily="34" charset="0"/>
              </a:rPr>
              <a:t>Title of Project: </a:t>
            </a:r>
          </a:p>
        </p:txBody>
      </p:sp>
      <p:sp>
        <p:nvSpPr>
          <p:cNvPr id="16" name="TextBox 13">
            <a:extLst>
              <a:ext uri="{FF2B5EF4-FFF2-40B4-BE49-F238E27FC236}">
                <a16:creationId xmlns:a16="http://schemas.microsoft.com/office/drawing/2014/main" id="{B9D3FC1D-7315-49F2-60D4-F52D042B3C1E}"/>
              </a:ext>
            </a:extLst>
          </p:cNvPr>
          <p:cNvSpPr txBox="1"/>
          <p:nvPr/>
        </p:nvSpPr>
        <p:spPr>
          <a:xfrm>
            <a:off x="280549" y="5437865"/>
            <a:ext cx="4686300" cy="7582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6323"/>
              </a:lnSpc>
            </a:pPr>
            <a:r>
              <a:rPr lang="en-US" sz="4400" dirty="0">
                <a:solidFill>
                  <a:srgbClr val="27503E"/>
                </a:solidFill>
                <a:latin typeface="Avenir LT Std 65 Medium" panose="020B0803020203020204" pitchFamily="34" charset="0"/>
              </a:rPr>
              <a:t>Team Name: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B168568-1612-E22B-4B06-7CCA566EE1F4}"/>
              </a:ext>
            </a:extLst>
          </p:cNvPr>
          <p:cNvSpPr txBox="1"/>
          <p:nvPr/>
        </p:nvSpPr>
        <p:spPr>
          <a:xfrm>
            <a:off x="1000834" y="3150435"/>
            <a:ext cx="62810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27503E"/>
                </a:solidFill>
                <a:latin typeface="Sen" panose="020B0604020202020204" charset="0"/>
                <a:ea typeface="Arimo" panose="020B0604020202020204" charset="0"/>
                <a:cs typeface="Arimo" panose="020B0604020202020204" charset="0"/>
              </a:rPr>
              <a:t>[Enter Title]</a:t>
            </a:r>
            <a:endParaRPr lang="en-IN" sz="3200" dirty="0">
              <a:solidFill>
                <a:srgbClr val="27503E"/>
              </a:solidFill>
              <a:latin typeface="Sen" panose="020B0604020202020204" charset="0"/>
              <a:ea typeface="Arimo" panose="020B0604020202020204" charset="0"/>
              <a:cs typeface="Arimo" panose="020B060402020202020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D6E465C-1412-7D97-FB35-194C6B5960D6}"/>
              </a:ext>
            </a:extLst>
          </p:cNvPr>
          <p:cNvSpPr txBox="1"/>
          <p:nvPr/>
        </p:nvSpPr>
        <p:spPr>
          <a:xfrm>
            <a:off x="1000834" y="6286500"/>
            <a:ext cx="62810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27503E"/>
                </a:solidFill>
                <a:latin typeface="Sen" pitchFamily="2" charset="0"/>
              </a:rPr>
              <a:t>[Enter Team Name]</a:t>
            </a:r>
            <a:endParaRPr lang="en-IN" sz="3200" dirty="0">
              <a:solidFill>
                <a:srgbClr val="27503E"/>
              </a:solidFill>
              <a:latin typeface="Sen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8040952" y="483749"/>
            <a:ext cx="8693528" cy="144212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12630"/>
              </a:lnSpc>
            </a:pPr>
            <a:r>
              <a:rPr lang="en-US" sz="7200" b="1" dirty="0">
                <a:solidFill>
                  <a:srgbClr val="27503E"/>
                </a:solidFill>
                <a:latin typeface="Avenir LT Std 65 Medium" panose="020B0803020203020204" pitchFamily="34" charset="0"/>
              </a:rPr>
              <a:t>PROJECT  </a:t>
            </a:r>
          </a:p>
        </p:txBody>
      </p:sp>
      <p:grpSp>
        <p:nvGrpSpPr>
          <p:cNvPr id="3" name="Group 3"/>
          <p:cNvGrpSpPr/>
          <p:nvPr/>
        </p:nvGrpSpPr>
        <p:grpSpPr>
          <a:xfrm>
            <a:off x="-1" y="896296"/>
            <a:ext cx="12254437" cy="685908"/>
            <a:chOff x="0" y="0"/>
            <a:chExt cx="4208091" cy="180651"/>
          </a:xfrm>
        </p:grpSpPr>
        <p:sp>
          <p:nvSpPr>
            <p:cNvPr id="4" name="Freeform 4"/>
            <p:cNvSpPr/>
            <p:nvPr/>
          </p:nvSpPr>
          <p:spPr>
            <a:xfrm>
              <a:off x="0" y="0"/>
              <a:ext cx="4208090" cy="180651"/>
            </a:xfrm>
            <a:custGeom>
              <a:avLst/>
              <a:gdLst/>
              <a:ahLst/>
              <a:cxnLst/>
              <a:rect l="l" t="t" r="r" b="b"/>
              <a:pathLst>
                <a:path w="4208090" h="180651">
                  <a:moveTo>
                    <a:pt x="0" y="0"/>
                  </a:moveTo>
                  <a:lnTo>
                    <a:pt x="4208090" y="0"/>
                  </a:lnTo>
                  <a:lnTo>
                    <a:pt x="4208090" y="180651"/>
                  </a:lnTo>
                  <a:lnTo>
                    <a:pt x="0" y="180651"/>
                  </a:lnTo>
                  <a:lnTo>
                    <a:pt x="0" y="0"/>
                  </a:lnTo>
                </a:path>
              </a:pathLst>
            </a:custGeom>
            <a:solidFill>
              <a:srgbClr val="338461"/>
            </a:solidFill>
          </p:spPr>
          <p:txBody>
            <a:bodyPr/>
            <a:lstStyle/>
            <a:p>
              <a:endParaRPr lang="en-IN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6" name="Group 6"/>
          <p:cNvGrpSpPr/>
          <p:nvPr/>
        </p:nvGrpSpPr>
        <p:grpSpPr>
          <a:xfrm>
            <a:off x="0" y="-1"/>
            <a:ext cx="15835506" cy="553725"/>
            <a:chOff x="0" y="0"/>
            <a:chExt cx="4905707" cy="233500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4905707" cy="233500"/>
            </a:xfrm>
            <a:custGeom>
              <a:avLst/>
              <a:gdLst/>
              <a:ahLst/>
              <a:cxnLst/>
              <a:rect l="l" t="t" r="r" b="b"/>
              <a:pathLst>
                <a:path w="4905707" h="233500">
                  <a:moveTo>
                    <a:pt x="0" y="0"/>
                  </a:moveTo>
                  <a:lnTo>
                    <a:pt x="4905707" y="0"/>
                  </a:lnTo>
                  <a:lnTo>
                    <a:pt x="4905707" y="233500"/>
                  </a:lnTo>
                  <a:lnTo>
                    <a:pt x="0" y="233500"/>
                  </a:lnTo>
                  <a:lnTo>
                    <a:pt x="0" y="0"/>
                  </a:lnTo>
                </a:path>
              </a:pathLst>
            </a:custGeom>
            <a:solidFill>
              <a:srgbClr val="338461"/>
            </a:solidFill>
          </p:spPr>
          <p:txBody>
            <a:bodyPr/>
            <a:lstStyle/>
            <a:p>
              <a:endParaRPr lang="en-IN"/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grpSp>
        <p:nvGrpSpPr>
          <p:cNvPr id="9" name="Group 9"/>
          <p:cNvGrpSpPr/>
          <p:nvPr/>
        </p:nvGrpSpPr>
        <p:grpSpPr>
          <a:xfrm>
            <a:off x="0" y="8915346"/>
            <a:ext cx="6281004" cy="342954"/>
            <a:chOff x="0" y="0"/>
            <a:chExt cx="4208091" cy="90325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4208090" cy="90325"/>
            </a:xfrm>
            <a:custGeom>
              <a:avLst/>
              <a:gdLst/>
              <a:ahLst/>
              <a:cxnLst/>
              <a:rect l="l" t="t" r="r" b="b"/>
              <a:pathLst>
                <a:path w="4208090" h="90325">
                  <a:moveTo>
                    <a:pt x="0" y="0"/>
                  </a:moveTo>
                  <a:lnTo>
                    <a:pt x="4208090" y="0"/>
                  </a:lnTo>
                  <a:lnTo>
                    <a:pt x="4208090" y="90325"/>
                  </a:lnTo>
                  <a:lnTo>
                    <a:pt x="0" y="90325"/>
                  </a:lnTo>
                  <a:lnTo>
                    <a:pt x="0" y="0"/>
                  </a:lnTo>
                </a:path>
              </a:pathLst>
            </a:custGeom>
            <a:solidFill>
              <a:srgbClr val="338461"/>
            </a:solidFill>
          </p:spPr>
          <p:txBody>
            <a:bodyPr/>
            <a:lstStyle/>
            <a:p>
              <a:endParaRPr lang="en-IN"/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0" y="-47625"/>
              <a:ext cx="812800" cy="8604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/>
            </a:p>
          </p:txBody>
        </p:sp>
      </p:grpSp>
      <p:sp>
        <p:nvSpPr>
          <p:cNvPr id="12" name="TextBox 12"/>
          <p:cNvSpPr txBox="1"/>
          <p:nvPr/>
        </p:nvSpPr>
        <p:spPr>
          <a:xfrm>
            <a:off x="1028700" y="3474240"/>
            <a:ext cx="15547248" cy="5770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792"/>
              </a:lnSpc>
            </a:pPr>
            <a:r>
              <a:rPr lang="en-US" sz="3423" dirty="0">
                <a:solidFill>
                  <a:srgbClr val="27503E"/>
                </a:solidFill>
                <a:latin typeface="Sen" pitchFamily="2" charset="0"/>
              </a:rPr>
              <a:t>[Explain the problem you aimed to solve with your hardware project]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966053" y="2577711"/>
            <a:ext cx="10629900" cy="74667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6323"/>
              </a:lnSpc>
            </a:pPr>
            <a:r>
              <a:rPr lang="en-US" sz="4400" dirty="0">
                <a:solidFill>
                  <a:srgbClr val="27503E"/>
                </a:solidFill>
                <a:latin typeface="Avenir LT Std 65 Medium" panose="020B0803020203020204" pitchFamily="34" charset="0"/>
              </a:rPr>
              <a:t>Problem Statement ( With Problem ID):</a:t>
            </a:r>
          </a:p>
        </p:txBody>
      </p:sp>
      <p:sp>
        <p:nvSpPr>
          <p:cNvPr id="16" name="Freeform 16"/>
          <p:cNvSpPr/>
          <p:nvPr/>
        </p:nvSpPr>
        <p:spPr>
          <a:xfrm rot="-5400000">
            <a:off x="14371257" y="6370257"/>
            <a:ext cx="5014086" cy="2819400"/>
          </a:xfrm>
          <a:custGeom>
            <a:avLst/>
            <a:gdLst/>
            <a:ahLst/>
            <a:cxnLst/>
            <a:rect l="l" t="t" r="r" b="b"/>
            <a:pathLst>
              <a:path w="5365378" h="4370344">
                <a:moveTo>
                  <a:pt x="0" y="0"/>
                </a:moveTo>
                <a:lnTo>
                  <a:pt x="5365378" y="0"/>
                </a:lnTo>
                <a:lnTo>
                  <a:pt x="5365378" y="4370344"/>
                </a:lnTo>
                <a:lnTo>
                  <a:pt x="0" y="437034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-7006" b="-55010"/>
            </a:stretch>
          </a:blipFill>
        </p:spPr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10"/>
          <p:cNvSpPr txBox="1"/>
          <p:nvPr/>
        </p:nvSpPr>
        <p:spPr>
          <a:xfrm>
            <a:off x="333020" y="-112626"/>
            <a:ext cx="9498414" cy="170505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2070"/>
              </a:lnSpc>
            </a:pPr>
            <a:r>
              <a:rPr lang="en-US" sz="8621" dirty="0">
                <a:solidFill>
                  <a:srgbClr val="FFFFFF"/>
                </a:solidFill>
                <a:latin typeface="Rustic Printed"/>
              </a:rPr>
              <a:t>FEATURES</a:t>
            </a:r>
          </a:p>
        </p:txBody>
      </p:sp>
      <p:sp>
        <p:nvSpPr>
          <p:cNvPr id="11" name="Freeform 11"/>
          <p:cNvSpPr/>
          <p:nvPr/>
        </p:nvSpPr>
        <p:spPr>
          <a:xfrm rot="-5400000">
            <a:off x="14371258" y="6370256"/>
            <a:ext cx="5030226" cy="2803261"/>
          </a:xfrm>
          <a:custGeom>
            <a:avLst/>
            <a:gdLst/>
            <a:ahLst/>
            <a:cxnLst/>
            <a:rect l="l" t="t" r="r" b="b"/>
            <a:pathLst>
              <a:path w="5365378" h="4370344">
                <a:moveTo>
                  <a:pt x="0" y="0"/>
                </a:moveTo>
                <a:lnTo>
                  <a:pt x="5365378" y="0"/>
                </a:lnTo>
                <a:lnTo>
                  <a:pt x="5365378" y="4370344"/>
                </a:lnTo>
                <a:lnTo>
                  <a:pt x="0" y="437034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-6663" b="-55902"/>
            </a:stretch>
          </a:blipFill>
        </p:spPr>
        <p:txBody>
          <a:bodyPr/>
          <a:lstStyle/>
          <a:p>
            <a:endParaRPr lang="en-IN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5232B086-E341-FB6A-307F-8C8DAA6E26B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170" t="6178" b="3500"/>
          <a:stretch/>
        </p:blipFill>
        <p:spPr>
          <a:xfrm>
            <a:off x="0" y="-1"/>
            <a:ext cx="13948413" cy="172482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DAA24672-8FA4-5941-AC4C-6DC4FE0016A0}"/>
              </a:ext>
            </a:extLst>
          </p:cNvPr>
          <p:cNvSpPr txBox="1"/>
          <p:nvPr/>
        </p:nvSpPr>
        <p:spPr>
          <a:xfrm>
            <a:off x="333020" y="354578"/>
            <a:ext cx="102587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6000" dirty="0">
                <a:solidFill>
                  <a:schemeClr val="bg1"/>
                </a:solidFill>
                <a:latin typeface="Avenir LT Std 65 Medium" panose="020B0803020203020204" pitchFamily="34" charset="0"/>
              </a:rPr>
              <a:t>SOLUTION OVERVIEW</a:t>
            </a:r>
          </a:p>
        </p:txBody>
      </p:sp>
      <p:sp>
        <p:nvSpPr>
          <p:cNvPr id="19" name="TextBox 14">
            <a:extLst>
              <a:ext uri="{FF2B5EF4-FFF2-40B4-BE49-F238E27FC236}">
                <a16:creationId xmlns:a16="http://schemas.microsoft.com/office/drawing/2014/main" id="{476BEFA0-30B2-4884-C10C-EF859FFC51B5}"/>
              </a:ext>
            </a:extLst>
          </p:cNvPr>
          <p:cNvSpPr txBox="1"/>
          <p:nvPr/>
        </p:nvSpPr>
        <p:spPr>
          <a:xfrm>
            <a:off x="362328" y="2628900"/>
            <a:ext cx="15547248" cy="5770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792"/>
              </a:lnSpc>
            </a:pPr>
            <a:r>
              <a:rPr lang="en-US" sz="3423" dirty="0">
                <a:solidFill>
                  <a:srgbClr val="27503E"/>
                </a:solidFill>
                <a:latin typeface="Sen" pitchFamily="2" charset="0"/>
              </a:rPr>
              <a:t>[Briefly describe your hardware solution and its key components]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9"/>
          <p:cNvSpPr txBox="1"/>
          <p:nvPr/>
        </p:nvSpPr>
        <p:spPr>
          <a:xfrm>
            <a:off x="333020" y="2628900"/>
            <a:ext cx="16203091" cy="54098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490"/>
              </a:lnSpc>
            </a:pPr>
            <a:r>
              <a:rPr lang="en-US" sz="3207" dirty="0">
                <a:solidFill>
                  <a:srgbClr val="27503E"/>
                </a:solidFill>
                <a:latin typeface="Sen" pitchFamily="2" charset="0"/>
              </a:rPr>
              <a:t>[Detail the features and functions of your hardware project]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333020" y="-112626"/>
            <a:ext cx="9498414" cy="170505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2070"/>
              </a:lnSpc>
            </a:pPr>
            <a:r>
              <a:rPr lang="en-US" sz="8621" dirty="0">
                <a:solidFill>
                  <a:srgbClr val="FFFFFF"/>
                </a:solidFill>
                <a:latin typeface="Rustic Printed"/>
              </a:rPr>
              <a:t>FEATURES</a:t>
            </a:r>
          </a:p>
        </p:txBody>
      </p:sp>
      <p:sp>
        <p:nvSpPr>
          <p:cNvPr id="11" name="Freeform 11"/>
          <p:cNvSpPr/>
          <p:nvPr/>
        </p:nvSpPr>
        <p:spPr>
          <a:xfrm rot="-5400000">
            <a:off x="14371258" y="6370256"/>
            <a:ext cx="5030226" cy="2803261"/>
          </a:xfrm>
          <a:custGeom>
            <a:avLst/>
            <a:gdLst/>
            <a:ahLst/>
            <a:cxnLst/>
            <a:rect l="l" t="t" r="r" b="b"/>
            <a:pathLst>
              <a:path w="5365378" h="4370344">
                <a:moveTo>
                  <a:pt x="0" y="0"/>
                </a:moveTo>
                <a:lnTo>
                  <a:pt x="5365378" y="0"/>
                </a:lnTo>
                <a:lnTo>
                  <a:pt x="5365378" y="4370344"/>
                </a:lnTo>
                <a:lnTo>
                  <a:pt x="0" y="437034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-6663" b="-55902"/>
            </a:stretch>
          </a:blipFill>
        </p:spPr>
        <p:txBody>
          <a:bodyPr/>
          <a:lstStyle/>
          <a:p>
            <a:endParaRPr lang="en-IN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5232B086-E341-FB6A-307F-8C8DAA6E26B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170" t="6178" b="3500"/>
          <a:stretch/>
        </p:blipFill>
        <p:spPr>
          <a:xfrm>
            <a:off x="0" y="-1"/>
            <a:ext cx="13948413" cy="172482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DAA24672-8FA4-5941-AC4C-6DC4FE0016A0}"/>
              </a:ext>
            </a:extLst>
          </p:cNvPr>
          <p:cNvSpPr txBox="1"/>
          <p:nvPr/>
        </p:nvSpPr>
        <p:spPr>
          <a:xfrm>
            <a:off x="333020" y="262245"/>
            <a:ext cx="66751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7200" dirty="0">
                <a:solidFill>
                  <a:schemeClr val="bg1"/>
                </a:solidFill>
                <a:latin typeface="Avenir LT Std 65 Medium" panose="020B0803020203020204" pitchFamily="34" charset="0"/>
              </a:rPr>
              <a:t>FEATURES</a:t>
            </a:r>
          </a:p>
        </p:txBody>
      </p:sp>
    </p:spTree>
    <p:extLst>
      <p:ext uri="{BB962C8B-B14F-4D97-AF65-F5344CB8AC3E}">
        <p14:creationId xmlns:p14="http://schemas.microsoft.com/office/powerpoint/2010/main" val="313034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8"/>
          <p:cNvSpPr txBox="1"/>
          <p:nvPr/>
        </p:nvSpPr>
        <p:spPr>
          <a:xfrm>
            <a:off x="533400" y="2476500"/>
            <a:ext cx="11736363" cy="111806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490"/>
              </a:lnSpc>
            </a:pPr>
            <a:r>
              <a:rPr lang="en-US" sz="3207" dirty="0">
                <a:solidFill>
                  <a:srgbClr val="27503E"/>
                </a:solidFill>
                <a:latin typeface="Sen" pitchFamily="2" charset="0"/>
              </a:rPr>
              <a:t>[Provide an overview of the hardware components you used]</a:t>
            </a:r>
          </a:p>
          <a:p>
            <a:pPr>
              <a:lnSpc>
                <a:spcPts val="4490"/>
              </a:lnSpc>
            </a:pPr>
            <a:r>
              <a:rPr lang="en-US" sz="3207" dirty="0">
                <a:solidFill>
                  <a:srgbClr val="27503E"/>
                </a:solidFill>
                <a:latin typeface="Sen" pitchFamily="2" charset="0"/>
              </a:rPr>
              <a:t>[Include diagrams or schematics if applicable]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302540" y="-86202"/>
            <a:ext cx="9498414" cy="170505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2070"/>
              </a:lnSpc>
            </a:pPr>
            <a:r>
              <a:rPr lang="en-US" sz="8621" dirty="0">
                <a:solidFill>
                  <a:srgbClr val="FFFFFF"/>
                </a:solidFill>
                <a:latin typeface="Rustic Printed"/>
              </a:rPr>
              <a:t>HARDWARE DESIGN</a:t>
            </a:r>
          </a:p>
        </p:txBody>
      </p:sp>
      <p:sp>
        <p:nvSpPr>
          <p:cNvPr id="10" name="Freeform 10"/>
          <p:cNvSpPr/>
          <p:nvPr/>
        </p:nvSpPr>
        <p:spPr>
          <a:xfrm rot="-5400000">
            <a:off x="14371257" y="6370256"/>
            <a:ext cx="5030226" cy="2803261"/>
          </a:xfrm>
          <a:custGeom>
            <a:avLst/>
            <a:gdLst/>
            <a:ahLst/>
            <a:cxnLst/>
            <a:rect l="l" t="t" r="r" b="b"/>
            <a:pathLst>
              <a:path w="5365378" h="4370344">
                <a:moveTo>
                  <a:pt x="0" y="0"/>
                </a:moveTo>
                <a:lnTo>
                  <a:pt x="5365378" y="0"/>
                </a:lnTo>
                <a:lnTo>
                  <a:pt x="5365378" y="4370344"/>
                </a:lnTo>
                <a:lnTo>
                  <a:pt x="0" y="437034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-6663" b="-55902"/>
            </a:stretch>
          </a:blipFill>
        </p:spPr>
        <p:txBody>
          <a:bodyPr/>
          <a:lstStyle/>
          <a:p>
            <a:endParaRPr lang="en-IN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DA1BE41-1526-2B1F-1613-55D0E1B76A7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170" t="6178" b="3500"/>
          <a:stretch/>
        </p:blipFill>
        <p:spPr>
          <a:xfrm>
            <a:off x="0" y="2701"/>
            <a:ext cx="13948413" cy="1724822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7ECA8DA4-5D37-06E5-B463-1802E07953C4}"/>
              </a:ext>
            </a:extLst>
          </p:cNvPr>
          <p:cNvSpPr txBox="1"/>
          <p:nvPr/>
        </p:nvSpPr>
        <p:spPr>
          <a:xfrm>
            <a:off x="302540" y="357280"/>
            <a:ext cx="82013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6000" dirty="0">
                <a:solidFill>
                  <a:schemeClr val="bg1"/>
                </a:solidFill>
                <a:latin typeface="Avenir LT Std 65 Medium" panose="020B0803020203020204" pitchFamily="34" charset="0"/>
              </a:rPr>
              <a:t>HARDWARE DESIGN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8"/>
          <p:cNvSpPr txBox="1"/>
          <p:nvPr/>
        </p:nvSpPr>
        <p:spPr>
          <a:xfrm>
            <a:off x="457200" y="2628900"/>
            <a:ext cx="13336563" cy="54098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490"/>
              </a:lnSpc>
            </a:pPr>
            <a:r>
              <a:rPr lang="en-US" sz="3207" dirty="0">
                <a:solidFill>
                  <a:srgbClr val="27503E"/>
                </a:solidFill>
                <a:latin typeface="Sen" pitchFamily="2" charset="0"/>
              </a:rPr>
              <a:t>[Explain how software is integrated with your hardware (if relevant)]</a:t>
            </a:r>
          </a:p>
        </p:txBody>
      </p:sp>
      <p:sp>
        <p:nvSpPr>
          <p:cNvPr id="10" name="Freeform 10"/>
          <p:cNvSpPr/>
          <p:nvPr/>
        </p:nvSpPr>
        <p:spPr>
          <a:xfrm rot="-5400000">
            <a:off x="14371257" y="6370256"/>
            <a:ext cx="5030226" cy="2803261"/>
          </a:xfrm>
          <a:custGeom>
            <a:avLst/>
            <a:gdLst/>
            <a:ahLst/>
            <a:cxnLst/>
            <a:rect l="l" t="t" r="r" b="b"/>
            <a:pathLst>
              <a:path w="5365378" h="4370344">
                <a:moveTo>
                  <a:pt x="0" y="0"/>
                </a:moveTo>
                <a:lnTo>
                  <a:pt x="5365378" y="0"/>
                </a:lnTo>
                <a:lnTo>
                  <a:pt x="5365378" y="4370344"/>
                </a:lnTo>
                <a:lnTo>
                  <a:pt x="0" y="437034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-6663" b="-55902"/>
            </a:stretch>
          </a:blipFill>
        </p:spPr>
        <p:txBody>
          <a:bodyPr/>
          <a:lstStyle/>
          <a:p>
            <a:endParaRPr lang="en-IN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F7B7272-F129-72C6-C787-D5713223F6E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170" t="6178" b="3500"/>
          <a:stretch/>
        </p:blipFill>
        <p:spPr>
          <a:xfrm>
            <a:off x="0" y="0"/>
            <a:ext cx="13948413" cy="172482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E7568DB-7EA1-1FDF-6E88-5BEEE0F6DFBE}"/>
              </a:ext>
            </a:extLst>
          </p:cNvPr>
          <p:cNvSpPr txBox="1"/>
          <p:nvPr/>
        </p:nvSpPr>
        <p:spPr>
          <a:xfrm>
            <a:off x="457200" y="-107085"/>
            <a:ext cx="82775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6000" dirty="0">
                <a:solidFill>
                  <a:schemeClr val="bg1"/>
                </a:solidFill>
                <a:latin typeface="Avenir LT Std 65 Medium" panose="020B0803020203020204" pitchFamily="34" charset="0"/>
              </a:rPr>
              <a:t>SOFTWARE INTEGRATION</a:t>
            </a:r>
          </a:p>
        </p:txBody>
      </p:sp>
    </p:spTree>
    <p:extLst>
      <p:ext uri="{BB962C8B-B14F-4D97-AF65-F5344CB8AC3E}">
        <p14:creationId xmlns:p14="http://schemas.microsoft.com/office/powerpoint/2010/main" val="4206685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8"/>
          <p:cNvSpPr txBox="1"/>
          <p:nvPr/>
        </p:nvSpPr>
        <p:spPr>
          <a:xfrm>
            <a:off x="302540" y="2628900"/>
            <a:ext cx="13488963" cy="54098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490"/>
              </a:lnSpc>
            </a:pPr>
            <a:r>
              <a:rPr lang="en-US" sz="3207" dirty="0">
                <a:solidFill>
                  <a:srgbClr val="27503E"/>
                </a:solidFill>
                <a:latin typeface="Sen" pitchFamily="2" charset="0"/>
              </a:rPr>
              <a:t>[Dive into the technical specifications of your hardware components]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302540" y="-86202"/>
            <a:ext cx="9498414" cy="14235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2070"/>
              </a:lnSpc>
            </a:pPr>
            <a:r>
              <a:rPr lang="en-US" sz="7200" dirty="0">
                <a:solidFill>
                  <a:srgbClr val="FFFFFF"/>
                </a:solidFill>
                <a:latin typeface="Rustic Printed"/>
              </a:rPr>
              <a:t>TECHNICAL DETAILS</a:t>
            </a:r>
          </a:p>
        </p:txBody>
      </p:sp>
      <p:sp>
        <p:nvSpPr>
          <p:cNvPr id="10" name="Freeform 10"/>
          <p:cNvSpPr/>
          <p:nvPr/>
        </p:nvSpPr>
        <p:spPr>
          <a:xfrm rot="-5400000">
            <a:off x="14371257" y="6370256"/>
            <a:ext cx="5030226" cy="2803261"/>
          </a:xfrm>
          <a:custGeom>
            <a:avLst/>
            <a:gdLst/>
            <a:ahLst/>
            <a:cxnLst/>
            <a:rect l="l" t="t" r="r" b="b"/>
            <a:pathLst>
              <a:path w="5365378" h="4370344">
                <a:moveTo>
                  <a:pt x="0" y="0"/>
                </a:moveTo>
                <a:lnTo>
                  <a:pt x="5365378" y="0"/>
                </a:lnTo>
                <a:lnTo>
                  <a:pt x="5365378" y="4370344"/>
                </a:lnTo>
                <a:lnTo>
                  <a:pt x="0" y="437034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-6663" b="-55902"/>
            </a:stretch>
          </a:blipFill>
        </p:spPr>
        <p:txBody>
          <a:bodyPr/>
          <a:lstStyle/>
          <a:p>
            <a:endParaRPr lang="en-IN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166908A-3652-F5F7-3197-A9FDBF9E100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170" t="6178" b="3500"/>
          <a:stretch/>
        </p:blipFill>
        <p:spPr>
          <a:xfrm>
            <a:off x="5862" y="0"/>
            <a:ext cx="13948413" cy="172482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A7B1887-18D9-648D-A764-9B68EABFC3C3}"/>
              </a:ext>
            </a:extLst>
          </p:cNvPr>
          <p:cNvSpPr txBox="1"/>
          <p:nvPr/>
        </p:nvSpPr>
        <p:spPr>
          <a:xfrm>
            <a:off x="284955" y="330458"/>
            <a:ext cx="82775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6000" dirty="0">
                <a:solidFill>
                  <a:schemeClr val="bg1"/>
                </a:solidFill>
                <a:latin typeface="Avenir LT Std 65 Medium" panose="020B0803020203020204" pitchFamily="34" charset="0"/>
              </a:rPr>
              <a:t>TECHNICAL DETAILS</a:t>
            </a:r>
          </a:p>
        </p:txBody>
      </p:sp>
    </p:spTree>
    <p:extLst>
      <p:ext uri="{BB962C8B-B14F-4D97-AF65-F5344CB8AC3E}">
        <p14:creationId xmlns:p14="http://schemas.microsoft.com/office/powerpoint/2010/main" val="988719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8"/>
          <p:cNvSpPr txBox="1"/>
          <p:nvPr/>
        </p:nvSpPr>
        <p:spPr>
          <a:xfrm>
            <a:off x="361936" y="2476500"/>
            <a:ext cx="3278163" cy="54098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490"/>
              </a:lnSpc>
            </a:pPr>
            <a:r>
              <a:rPr lang="en-US" sz="3207" dirty="0">
                <a:solidFill>
                  <a:srgbClr val="27503E"/>
                </a:solidFill>
                <a:latin typeface="Sen" pitchFamily="2" charset="0"/>
              </a:rPr>
              <a:t>[Add References]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302540" y="-86202"/>
            <a:ext cx="9498414" cy="142353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2070"/>
              </a:lnSpc>
            </a:pPr>
            <a:r>
              <a:rPr lang="en-US" sz="7200" dirty="0">
                <a:solidFill>
                  <a:srgbClr val="FFFFFF"/>
                </a:solidFill>
                <a:latin typeface="Rustic Printed"/>
              </a:rPr>
              <a:t>REFERENCES</a:t>
            </a:r>
          </a:p>
        </p:txBody>
      </p:sp>
      <p:sp>
        <p:nvSpPr>
          <p:cNvPr id="10" name="Freeform 10"/>
          <p:cNvSpPr/>
          <p:nvPr/>
        </p:nvSpPr>
        <p:spPr>
          <a:xfrm rot="-5400000">
            <a:off x="14371257" y="6370256"/>
            <a:ext cx="5030226" cy="2803261"/>
          </a:xfrm>
          <a:custGeom>
            <a:avLst/>
            <a:gdLst/>
            <a:ahLst/>
            <a:cxnLst/>
            <a:rect l="l" t="t" r="r" b="b"/>
            <a:pathLst>
              <a:path w="5365378" h="4370344">
                <a:moveTo>
                  <a:pt x="0" y="0"/>
                </a:moveTo>
                <a:lnTo>
                  <a:pt x="5365378" y="0"/>
                </a:lnTo>
                <a:lnTo>
                  <a:pt x="5365378" y="4370344"/>
                </a:lnTo>
                <a:lnTo>
                  <a:pt x="0" y="437034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-6663" b="-55902"/>
            </a:stretch>
          </a:blipFill>
        </p:spPr>
        <p:txBody>
          <a:bodyPr/>
          <a:lstStyle/>
          <a:p>
            <a:endParaRPr lang="en-IN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21F6B8F-C2EB-D185-2DEB-3F0F989F0EE0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170" t="6178" b="3500"/>
          <a:stretch/>
        </p:blipFill>
        <p:spPr>
          <a:xfrm>
            <a:off x="0" y="0"/>
            <a:ext cx="13948413" cy="172482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78BCED6-2C40-31FB-C8FA-234A7F82172F}"/>
              </a:ext>
            </a:extLst>
          </p:cNvPr>
          <p:cNvSpPr txBox="1"/>
          <p:nvPr/>
        </p:nvSpPr>
        <p:spPr>
          <a:xfrm>
            <a:off x="302540" y="262246"/>
            <a:ext cx="66751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7200" dirty="0">
                <a:solidFill>
                  <a:schemeClr val="bg1"/>
                </a:solidFill>
                <a:latin typeface="Avenir LT Std 65 Medium" panose="020B0803020203020204" pitchFamily="34" charset="0"/>
              </a:rPr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14078486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132</Words>
  <Application>Microsoft Office PowerPoint</Application>
  <PresentationFormat>Custom</PresentationFormat>
  <Paragraphs>30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Arimo</vt:lpstr>
      <vt:lpstr>Sen</vt:lpstr>
      <vt:lpstr>Arial</vt:lpstr>
      <vt:lpstr>Calibri</vt:lpstr>
      <vt:lpstr>Avenir LT Std 65 Medium</vt:lpstr>
      <vt:lpstr>Rustic Printed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 Modern Professional Business Proposal Presentation</dc:title>
  <dc:creator>Akshita Kapoor</dc:creator>
  <cp:lastModifiedBy>Shaurya Thareja</cp:lastModifiedBy>
  <cp:revision>6</cp:revision>
  <dcterms:created xsi:type="dcterms:W3CDTF">2006-08-16T00:00:00Z</dcterms:created>
  <dcterms:modified xsi:type="dcterms:W3CDTF">2024-08-06T16:46:37Z</dcterms:modified>
  <dc:identifier>DAFtUSWm3u4</dc:identifier>
</cp:coreProperties>
</file>